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B862A-0D9A-4364-8C43-280073034776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27847-9F09-4622-8D4B-F14989DDE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00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27847-9F09-4622-8D4B-F14989DDEC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15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DCC4-AC26-440D-88D1-A7B577A884CF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EC1-CAA0-416E-8E93-E080A4B137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5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DCC4-AC26-440D-88D1-A7B577A884CF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EC1-CAA0-416E-8E93-E080A4B137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482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DCC4-AC26-440D-88D1-A7B577A884CF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EC1-CAA0-416E-8E93-E080A4B137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34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DCC4-AC26-440D-88D1-A7B577A884CF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EC1-CAA0-416E-8E93-E080A4B137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7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DCC4-AC26-440D-88D1-A7B577A884CF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EC1-CAA0-416E-8E93-E080A4B137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37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DCC4-AC26-440D-88D1-A7B577A884CF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EC1-CAA0-416E-8E93-E080A4B137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61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DCC4-AC26-440D-88D1-A7B577A884CF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EC1-CAA0-416E-8E93-E080A4B137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542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DCC4-AC26-440D-88D1-A7B577A884CF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EC1-CAA0-416E-8E93-E080A4B137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65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DCC4-AC26-440D-88D1-A7B577A884CF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EC1-CAA0-416E-8E93-E080A4B137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DCC4-AC26-440D-88D1-A7B577A884CF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EC1-CAA0-416E-8E93-E080A4B137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21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DCC4-AC26-440D-88D1-A7B577A884CF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35EC1-CAA0-416E-8E93-E080A4B137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26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5DCC4-AC26-440D-88D1-A7B577A884CF}" type="datetimeFigureOut">
              <a:rPr lang="en-US" smtClean="0"/>
              <a:t>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35EC1-CAA0-416E-8E93-E080A4B137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8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15" y="152564"/>
            <a:ext cx="1142865" cy="86635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372803" y="1052463"/>
            <a:ext cx="11491414" cy="1364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63626" y="152564"/>
            <a:ext cx="7981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IWW Lock &amp; Dam Status 25-Jan-2024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778734"/>
              </p:ext>
            </p:extLst>
          </p:nvPr>
        </p:nvGraphicFramePr>
        <p:xfrm>
          <a:off x="396365" y="1189684"/>
          <a:ext cx="11467852" cy="3709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3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7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6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6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14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Updates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Ice Thickness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Ice Coverage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216">
                <a:tc>
                  <a:txBody>
                    <a:bodyPr/>
                    <a:lstStyle/>
                    <a:p>
                      <a:r>
                        <a:rPr lang="en-US" sz="1200" dirty="0"/>
                        <a:t>Brandon Road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Normal Operations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277">
                <a:tc>
                  <a:txBody>
                    <a:bodyPr/>
                    <a:lstStyle/>
                    <a:p>
                      <a:r>
                        <a:rPr lang="en-US" sz="1200" dirty="0"/>
                        <a:t>Dresden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Significant Impacts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Ice couplings </a:t>
                      </a:r>
                      <a:r>
                        <a:rPr lang="en-US" sz="1100" b="0" u="none" dirty="0">
                          <a:solidFill>
                            <a:schemeClr val="tx1"/>
                          </a:solidFill>
                        </a:rPr>
                        <a:t>required. Floaters are out of service.  Helper boat required for northbound cuts.  Upper right valve out of service impacting filling times.</a:t>
                      </a:r>
                      <a:endParaRPr lang="en-US" sz="11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4”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75%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277">
                <a:tc>
                  <a:txBody>
                    <a:bodyPr/>
                    <a:lstStyle/>
                    <a:p>
                      <a:r>
                        <a:rPr lang="en-US" sz="1200" dirty="0"/>
                        <a:t>Marseilles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Significant Impacts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aseline="0" dirty="0"/>
                        <a:t>Ice couplings </a:t>
                      </a:r>
                      <a:r>
                        <a:rPr lang="en-US" sz="1100" b="0" u="none" baseline="0" dirty="0"/>
                        <a:t>required</a:t>
                      </a:r>
                      <a:r>
                        <a:rPr lang="en-US" sz="1100" baseline="0" dirty="0"/>
                        <a:t>.  Floaters are tied up. </a:t>
                      </a:r>
                      <a:r>
                        <a:rPr lang="en-US" sz="1100" b="1" i="1" u="sng" baseline="0" dirty="0"/>
                        <a:t>105’ width restriction.</a:t>
                      </a:r>
                      <a:r>
                        <a:rPr lang="en-US" sz="1100" b="1" i="1" u="none" baseline="0" dirty="0"/>
                        <a:t> </a:t>
                      </a:r>
                      <a:r>
                        <a:rPr lang="en-US" sz="1100" baseline="0" dirty="0"/>
                        <a:t>Helper boats required both directions.  Mariners are reminded not to lean on the miter gates as much as possible coming in and out of the chamber. No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doubles or southbound setovers due to not being able to assist on the lower guide wall.  Also, only loaded barges can be allowed on the left descending wall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1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2277">
                <a:tc>
                  <a:txBody>
                    <a:bodyPr/>
                    <a:lstStyle/>
                    <a:p>
                      <a:r>
                        <a:rPr lang="en-US" sz="1200" dirty="0"/>
                        <a:t>Starved Rock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Significant Impacts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aseline="0" dirty="0"/>
                        <a:t>Ice couplings </a:t>
                      </a:r>
                      <a:r>
                        <a:rPr lang="en-US" sz="1100" b="0" u="none" baseline="0" dirty="0"/>
                        <a:t>required.  Floaters are tied up. </a:t>
                      </a:r>
                      <a:r>
                        <a:rPr lang="en-US" sz="1100" b="1" i="1" u="sng" baseline="0" dirty="0"/>
                        <a:t>105’ width restriction. </a:t>
                      </a:r>
                      <a:r>
                        <a:rPr lang="en-US" sz="1100" b="0" u="none" baseline="0" dirty="0"/>
                        <a:t>Helper boats required both directions.</a:t>
                      </a:r>
                      <a:endParaRPr lang="en-US" sz="1100" b="1" u="sng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7”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277">
                <a:tc>
                  <a:txBody>
                    <a:bodyPr/>
                    <a:lstStyle/>
                    <a:p>
                      <a:r>
                        <a:rPr lang="en-US" sz="1200" dirty="0"/>
                        <a:t>Peoria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Normal Operations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baseline="0" dirty="0">
                          <a:solidFill>
                            <a:schemeClr val="tx1"/>
                          </a:solidFill>
                        </a:rPr>
                        <a:t>Wickets are down.  Pass is open water with occasional floating ice.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4”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2277">
                <a:tc>
                  <a:txBody>
                    <a:bodyPr/>
                    <a:lstStyle/>
                    <a:p>
                      <a:r>
                        <a:rPr lang="en-US" sz="1200" dirty="0"/>
                        <a:t>LaGrange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Normal Operations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baseline="0" dirty="0">
                          <a:solidFill>
                            <a:schemeClr val="tx1"/>
                          </a:solidFill>
                        </a:rPr>
                        <a:t>Wickets are down.  Pass is open.  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6-8”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601056"/>
              </p:ext>
            </p:extLst>
          </p:nvPr>
        </p:nvGraphicFramePr>
        <p:xfrm>
          <a:off x="930451" y="5401159"/>
          <a:ext cx="10376118" cy="991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9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9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9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9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93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93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5946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Status Key: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Normal Operations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Minor Impacts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Moderate Impacts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Significant Impacts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Lock Out</a:t>
                      </a:r>
                      <a:r>
                        <a:rPr lang="en-US" sz="1200" baseline="0" dirty="0"/>
                        <a:t> of Operation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946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No changes to everyday operations.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Ex:</a:t>
                      </a:r>
                      <a:r>
                        <a:rPr lang="en-US" sz="800" baseline="0" dirty="0">
                          <a:solidFill>
                            <a:schemeClr val="tx1"/>
                          </a:solidFill>
                        </a:rPr>
                        <a:t> Ice Couplings, Floaters tied up.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Ex: Unable to pull cuts one or both directions,</a:t>
                      </a:r>
                      <a:r>
                        <a:rPr lang="en-US" sz="800" baseline="0" dirty="0">
                          <a:solidFill>
                            <a:schemeClr val="tx1"/>
                          </a:solidFill>
                        </a:rPr>
                        <a:t> extended lockage times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Ex: Width</a:t>
                      </a:r>
                      <a:r>
                        <a:rPr lang="en-US" sz="800" baseline="0" dirty="0">
                          <a:solidFill>
                            <a:schemeClr val="tx1"/>
                          </a:solidFill>
                        </a:rPr>
                        <a:t> and or length restrictions, drastically extended lockage times.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chemeClr val="bg1"/>
                          </a:solidFill>
                        </a:rPr>
                        <a:t>Lock is closed and cannot pass traffic.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368366" y="712527"/>
            <a:ext cx="1433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Updated 1355 </a:t>
            </a:r>
            <a:r>
              <a:rPr lang="en-US" sz="1200" dirty="0" err="1"/>
              <a:t>hrs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95438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20021</TotalTime>
  <Words>268</Words>
  <Application>Microsoft Office PowerPoint</Application>
  <PresentationFormat>Widescreen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W. Burton</dc:creator>
  <cp:lastModifiedBy>Morgan, Douglas S CIV USARMY CEMVR (USA)</cp:lastModifiedBy>
  <cp:revision>730</cp:revision>
  <cp:lastPrinted>2017-11-17T14:44:27Z</cp:lastPrinted>
  <dcterms:created xsi:type="dcterms:W3CDTF">2017-04-09T18:03:07Z</dcterms:created>
  <dcterms:modified xsi:type="dcterms:W3CDTF">2024-01-25T19:58:28Z</dcterms:modified>
</cp:coreProperties>
</file>